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66" r:id="rId2"/>
    <p:sldId id="618" r:id="rId3"/>
    <p:sldId id="616" r:id="rId4"/>
    <p:sldId id="637" r:id="rId5"/>
    <p:sldId id="638" r:id="rId6"/>
    <p:sldId id="636" r:id="rId7"/>
    <p:sldId id="630" r:id="rId8"/>
    <p:sldId id="631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nterdhip" initials="I" lastIdx="1" clrIdx="0">
    <p:extLst>
      <p:ext uri="{19B8F6BF-5375-455C-9EA6-DF929625EA0E}">
        <p15:presenceInfo xmlns:p15="http://schemas.microsoft.com/office/powerpoint/2012/main" userId="Interdhip" providerId="None"/>
      </p:ext>
    </p:extLst>
  </p:cmAuthor>
  <p:cmAuthor id="2" name="bnthang" initials="b" lastIdx="2" clrIdx="1">
    <p:extLst>
      <p:ext uri="{19B8F6BF-5375-455C-9EA6-DF929625EA0E}">
        <p15:presenceInfo xmlns:p15="http://schemas.microsoft.com/office/powerpoint/2012/main" userId="bntha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00C0"/>
    <a:srgbClr val="00B050"/>
    <a:srgbClr val="EE7F2E"/>
    <a:srgbClr val="00B0F0"/>
    <a:srgbClr val="D30000"/>
    <a:srgbClr val="FFF6E7"/>
    <a:srgbClr val="3366FF"/>
    <a:srgbClr val="FFCA08"/>
    <a:srgbClr val="FFECCC"/>
    <a:srgbClr val="C6BA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2251" autoAdjust="0"/>
  </p:normalViewPr>
  <p:slideViewPr>
    <p:cSldViewPr snapToGrid="0">
      <p:cViewPr varScale="1">
        <p:scale>
          <a:sx n="112" d="100"/>
          <a:sy n="112" d="100"/>
        </p:scale>
        <p:origin x="46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jpeg>
</file>

<file path=ppt/media/image4.jp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EA1854-7B5D-4A62-8E14-2554EE6F8D1E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555ABF-7280-440C-A48D-5D5BD07F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375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555ABF-7280-440C-A48D-5D5BD07FC8E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27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156"/>
            <a:ext cx="12192000" cy="171853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074310"/>
            <a:ext cx="10363200" cy="1470025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/>
              <a:t>Click to edit Master subtitle style</a:t>
            </a:r>
            <a:endParaRPr lang="ko-KR" altLang="en-US" dirty="0"/>
          </a:p>
        </p:txBody>
      </p:sp>
      <p:sp>
        <p:nvSpPr>
          <p:cNvPr id="19" name="Rectangle 18"/>
          <p:cNvSpPr/>
          <p:nvPr/>
        </p:nvSpPr>
        <p:spPr>
          <a:xfrm rot="16200000">
            <a:off x="5805490" y="471492"/>
            <a:ext cx="581025" cy="12191999"/>
          </a:xfrm>
          <a:prstGeom prst="rect">
            <a:avLst/>
          </a:prstGeom>
          <a:gradFill flip="none" rotWithShape="1">
            <a:gsLst>
              <a:gs pos="77000">
                <a:srgbClr val="0A5498"/>
              </a:gs>
              <a:gs pos="1900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218" name="Picture 2" descr="C:\Users\user1\Documents\Official Documents\PKNU LOGOs\logo\emblem_mark01_big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1005" y="64539"/>
            <a:ext cx="1533195" cy="925204"/>
          </a:xfrm>
          <a:prstGeom prst="rect">
            <a:avLst/>
          </a:prstGeom>
          <a:solidFill>
            <a:schemeClr val="bg1"/>
          </a:solidFill>
          <a:extLst/>
        </p:spPr>
      </p:pic>
      <p:pic>
        <p:nvPicPr>
          <p:cNvPr id="11" name="그림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" t="18908" r="-260" b="34173"/>
          <a:stretch/>
        </p:blipFill>
        <p:spPr>
          <a:xfrm>
            <a:off x="239349" y="188640"/>
            <a:ext cx="6432715" cy="3600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6237" y="476672"/>
            <a:ext cx="5856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B0F0"/>
                </a:solidFill>
                <a:latin typeface="BankGothic Lt BT" panose="020B0607020203060204" pitchFamily="34" charset="0"/>
              </a:rPr>
              <a:t>PUKYONG NATIONAL UNIVERSITY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05825" y="764706"/>
            <a:ext cx="52805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Website: www.nbmlab.com; Email:</a:t>
            </a:r>
            <a:r>
              <a:rPr lang="en-US" sz="1200" baseline="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jungoh@pknu.ac.kr</a:t>
            </a:r>
            <a:endParaRPr lang="en-US" sz="12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845343"/>
      </p:ext>
    </p:extLst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65717" y="107107"/>
            <a:ext cx="10094912" cy="801613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>
                <a:latin typeface="Calibri" pitchFamily="34" charset="0"/>
              </a:defRPr>
            </a:lvl1pPr>
            <a:lvl2pPr>
              <a:defRPr sz="2400">
                <a:latin typeface="Calibri" pitchFamily="34" charset="0"/>
              </a:defRPr>
            </a:lvl2pPr>
            <a:lvl3pPr>
              <a:defRPr sz="2000">
                <a:latin typeface="Calibri" pitchFamily="34" charset="0"/>
              </a:defRPr>
            </a:lvl3pPr>
            <a:lvl4pPr>
              <a:defRPr sz="1800">
                <a:latin typeface="Calibri" pitchFamily="34" charset="0"/>
              </a:defRPr>
            </a:lvl4pPr>
            <a:lvl5pPr>
              <a:defRPr sz="1800">
                <a:latin typeface="Calibri" pitchFamily="34" charset="0"/>
              </a:defRPr>
            </a:lvl5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68341" y="6546913"/>
            <a:ext cx="2844800" cy="221109"/>
          </a:xfrm>
          <a:ln>
            <a:noFill/>
          </a:ln>
        </p:spPr>
        <p:txBody>
          <a:bodyPr/>
          <a:lstStyle>
            <a:lvl1pPr algn="r">
              <a:defRPr sz="18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1155A2A-B16F-4268-BBA3-7C7A25E54F3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 rot="16200000">
            <a:off x="6063062" y="-5370363"/>
            <a:ext cx="65881" cy="12191999"/>
          </a:xfrm>
          <a:prstGeom prst="rect">
            <a:avLst/>
          </a:prstGeom>
          <a:gradFill flip="none" rotWithShape="1">
            <a:gsLst>
              <a:gs pos="70000">
                <a:srgbClr val="0A5498"/>
              </a:gs>
              <a:gs pos="1000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27" r="83956"/>
          <a:stretch/>
        </p:blipFill>
        <p:spPr>
          <a:xfrm>
            <a:off x="125821" y="6289590"/>
            <a:ext cx="1745713" cy="568410"/>
          </a:xfrm>
          <a:prstGeom prst="rect">
            <a:avLst/>
          </a:prstGeom>
        </p:spPr>
      </p:pic>
      <p:pic>
        <p:nvPicPr>
          <p:cNvPr id="10242" name="Picture 2" descr="C:\Users\user1\Documents\Official Documents\PKNU LOGOs\logo\emblem_mark02_big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0"/>
            <a:ext cx="1234348" cy="835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9810831"/>
      </p:ext>
    </p:extLst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22196"/>
            <a:ext cx="10972800" cy="634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119848"/>
            <a:ext cx="10972800" cy="50957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9304529" y="647342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155A2A-B16F-4268-BBA3-7C7A25E54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991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ransition>
    <p:split orient="vert"/>
  </p:transition>
  <p:txStyles>
    <p:titleStyle>
      <a:lvl1pPr algn="ctr" defTabSz="914400" rtl="0" eaLnBrk="1" latinLnBrk="1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 bwMode="auto">
          <a:xfrm>
            <a:off x="3863752" y="332656"/>
            <a:ext cx="2520280" cy="792088"/>
          </a:xfrm>
          <a:prstGeom prst="ellipse">
            <a:avLst/>
          </a:prstGeom>
          <a:ln w="19050" cap="rnd">
            <a:noFill/>
            <a:headEnd type="oval" w="med" len="med"/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38100" algn="ctr" rotWithShape="0">
              <a:srgbClr val="F43A3A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2185579" y="3076698"/>
            <a:ext cx="7680960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347749" y="1975560"/>
            <a:ext cx="11496502" cy="9226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Real-time Filtering and ECG Signal Processing Based on Dual-Core Digital Signal Controller System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225198" y="3255167"/>
            <a:ext cx="16017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NGOC THANG </a:t>
            </a:r>
            <a:r>
              <a:rPr kumimoji="0" lang="en-US" altLang="en-US" sz="1200" b="1" i="0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BUI</a:t>
            </a:r>
            <a:endParaRPr kumimoji="0" lang="en-US" altLang="en-US" sz="1200" b="0" i="0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42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What is inside folder follow manuscript?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23" y="1055109"/>
            <a:ext cx="6305550" cy="1838325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 bwMode="auto">
          <a:xfrm>
            <a:off x="407623" y="2044931"/>
            <a:ext cx="5569228" cy="257694"/>
          </a:xfrm>
          <a:prstGeom prst="roundRect">
            <a:avLst/>
          </a:prstGeom>
          <a:noFill/>
          <a:ln>
            <a:headEnd type="oval" w="med" len="med"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428047" y="1974271"/>
            <a:ext cx="5431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Software display ECG signal before and after filter</a:t>
            </a:r>
            <a:endParaRPr lang="en-US" dirty="0"/>
          </a:p>
        </p:txBody>
      </p:sp>
      <p:cxnSp>
        <p:nvCxnSpPr>
          <p:cNvPr id="9" name="Straight Arrow Connector 8"/>
          <p:cNvCxnSpPr>
            <a:stCxn id="7" idx="1"/>
          </p:cNvCxnSpPr>
          <p:nvPr/>
        </p:nvCxnSpPr>
        <p:spPr>
          <a:xfrm flipH="1">
            <a:off x="5976851" y="2158937"/>
            <a:ext cx="451196" cy="148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23" y="3168881"/>
            <a:ext cx="5124450" cy="1428750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 bwMode="auto">
          <a:xfrm>
            <a:off x="297556" y="3754409"/>
            <a:ext cx="5569228" cy="257694"/>
          </a:xfrm>
          <a:prstGeom prst="roundRect">
            <a:avLst/>
          </a:prstGeom>
          <a:noFill/>
          <a:ln>
            <a:headEnd type="oval" w="med" len="med"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 bwMode="auto">
          <a:xfrm>
            <a:off x="297556" y="4047173"/>
            <a:ext cx="5569228" cy="257694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x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428047" y="3627930"/>
            <a:ext cx="2827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Firmware for master core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428047" y="4021168"/>
            <a:ext cx="2630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Firmware for slave core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921817" y="3883256"/>
            <a:ext cx="5062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4" idx="1"/>
          </p:cNvCxnSpPr>
          <p:nvPr/>
        </p:nvCxnSpPr>
        <p:spPr>
          <a:xfrm flipH="1">
            <a:off x="5899149" y="4205834"/>
            <a:ext cx="528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941711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EXPLAINNING THE FIRMWARE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37" y="815427"/>
            <a:ext cx="11219392" cy="5503351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 bwMode="auto">
          <a:xfrm>
            <a:off x="354969" y="1786467"/>
            <a:ext cx="1914098" cy="1896533"/>
          </a:xfrm>
          <a:prstGeom prst="roundRect">
            <a:avLst/>
          </a:prstGeom>
          <a:noFill/>
          <a:ln>
            <a:headEnd type="oval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 bwMode="auto">
          <a:xfrm>
            <a:off x="354969" y="3683000"/>
            <a:ext cx="1914097" cy="2125133"/>
          </a:xfrm>
          <a:prstGeom prst="roundRect">
            <a:avLst/>
          </a:prstGeom>
          <a:noFill/>
          <a:ln>
            <a:headEnd type="oval" w="med" len="med"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7181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EXPLAINNING THE FIRMWARE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1005417"/>
            <a:ext cx="6496050" cy="2781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28047" y="1974271"/>
            <a:ext cx="539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Coefficients of IIR low-pass filter inside slave core</a:t>
            </a:r>
            <a:endParaRPr lang="en-US" dirty="0"/>
          </a:p>
        </p:txBody>
      </p:sp>
      <p:cxnSp>
        <p:nvCxnSpPr>
          <p:cNvPr id="8" name="Straight Arrow Connector 7"/>
          <p:cNvCxnSpPr>
            <a:stCxn id="7" idx="1"/>
          </p:cNvCxnSpPr>
          <p:nvPr/>
        </p:nvCxnSpPr>
        <p:spPr>
          <a:xfrm flipH="1">
            <a:off x="5976851" y="2158937"/>
            <a:ext cx="451196" cy="148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75" y="3939549"/>
            <a:ext cx="6506883" cy="26751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66617" y="5132337"/>
            <a:ext cx="5825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Coefficients of IIR high-pass filter inside master core</a:t>
            </a:r>
            <a:endParaRPr lang="en-US" dirty="0"/>
          </a:p>
        </p:txBody>
      </p:sp>
      <p:cxnSp>
        <p:nvCxnSpPr>
          <p:cNvPr id="10" name="Straight Arrow Connector 9"/>
          <p:cNvCxnSpPr>
            <a:stCxn id="9" idx="1"/>
          </p:cNvCxnSpPr>
          <p:nvPr/>
        </p:nvCxnSpPr>
        <p:spPr>
          <a:xfrm flipH="1">
            <a:off x="5870287" y="5317003"/>
            <a:ext cx="496330" cy="50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8168978"/>
      </p:ext>
    </p:extLst>
  </p:cSld>
  <p:clrMapOvr>
    <a:masterClrMapping/>
  </p:clrMapOvr>
  <p:transition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EXPLAINNING THE FIRMWARE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2466" y="975664"/>
            <a:ext cx="6917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Samples data from MIT/BIH inside the firmware on master core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66" y="2707959"/>
            <a:ext cx="7467600" cy="1914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66" y="1411940"/>
            <a:ext cx="7905750" cy="11525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66" y="4857750"/>
            <a:ext cx="7715250" cy="1409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47599" y="2615065"/>
            <a:ext cx="2260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Filter point function</a:t>
            </a:r>
            <a:endParaRPr lang="en-US" dirty="0"/>
          </a:p>
        </p:txBody>
      </p:sp>
      <p:cxnSp>
        <p:nvCxnSpPr>
          <p:cNvPr id="10" name="Straight Arrow Connector 9"/>
          <p:cNvCxnSpPr>
            <a:stCxn id="9" idx="1"/>
          </p:cNvCxnSpPr>
          <p:nvPr/>
        </p:nvCxnSpPr>
        <p:spPr>
          <a:xfrm flipH="1">
            <a:off x="5223933" y="2799731"/>
            <a:ext cx="16236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405466" y="4798692"/>
            <a:ext cx="2260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Filter block function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 flipV="1">
            <a:off x="7789334" y="4977628"/>
            <a:ext cx="616132" cy="5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395639"/>
      </p:ext>
    </p:extLst>
  </p:cSld>
  <p:clrMapOvr>
    <a:masterClrMapping/>
  </p:clrMapOvr>
  <p:transition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REAL-TIME FILTERING WITH MIT/BIH DATA</a:t>
            </a:r>
            <a:endParaRPr lang="en-US" dirty="0"/>
          </a:p>
        </p:txBody>
      </p:sp>
      <p:pic>
        <p:nvPicPr>
          <p:cNvPr id="4" name="MIT_BI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5462" y="763571"/>
            <a:ext cx="10202945" cy="573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663461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DEMO1 </a:t>
            </a:r>
            <a:r>
              <a:rPr lang="en-US" dirty="0"/>
              <a:t>REAL-TIME FILTERING WITH </a:t>
            </a:r>
            <a:r>
              <a:rPr lang="en-US" dirty="0" smtClean="0"/>
              <a:t>REAL ECG SIGNAL</a:t>
            </a:r>
            <a:endParaRPr lang="en-US" dirty="0"/>
          </a:p>
        </p:txBody>
      </p:sp>
      <p:pic>
        <p:nvPicPr>
          <p:cNvPr id="3" name="Real_ECG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3764" y="758267"/>
            <a:ext cx="10299309" cy="579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47724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DEMO2 </a:t>
            </a:r>
            <a:r>
              <a:rPr lang="en-US" dirty="0"/>
              <a:t>REAL-TIME FILTERING WITH REAL ECG SIGNAL</a:t>
            </a:r>
          </a:p>
        </p:txBody>
      </p:sp>
      <p:pic>
        <p:nvPicPr>
          <p:cNvPr id="4" name="Real_ECG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2588" y="773587"/>
            <a:ext cx="10448041" cy="587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28764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552" y="2564909"/>
            <a:ext cx="8219256" cy="1449685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anose="02030600000101010101" pitchFamily="18" charset="-127"/>
                <a:cs typeface="Times New Roman" panose="02020603050405020304" pitchFamily="18" charset="0"/>
              </a:rPr>
              <a:t>Thank you for </a:t>
            </a:r>
            <a:r>
              <a:rPr lang="en-US" sz="4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anose="02030600000101010101" pitchFamily="18" charset="-127"/>
                <a:cs typeface="Times New Roman" panose="02020603050405020304" pitchFamily="18" charset="0"/>
              </a:rPr>
              <a:t>your watching!</a:t>
            </a:r>
            <a:endParaRPr lang="en-US" sz="72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BB2A7-66AA-44A5-9A8E-5C681FCB7000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95963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8100" cap="rnd">
          <a:gradFill flip="none" rotWithShape="1">
            <a:gsLst>
              <a:gs pos="0">
                <a:srgbClr val="FF0000"/>
              </a:gs>
              <a:gs pos="100000">
                <a:srgbClr val="C00000"/>
              </a:gs>
            </a:gsLst>
            <a:lin ang="0" scaled="1"/>
            <a:tileRect/>
          </a:gradFill>
          <a:headEnd type="oval" w="med" len="med"/>
        </a:ln>
        <a:effectLst>
          <a:glow rad="63500">
            <a:schemeClr val="accent2">
              <a:satMod val="175000"/>
              <a:alpha val="40000"/>
            </a:schemeClr>
          </a:glow>
          <a:outerShdw blurRad="38100" algn="ctr" rotWithShape="0">
            <a:srgbClr val="F43A3A"/>
          </a:outerShdw>
        </a:effectLst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</a:ex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Quang_20160827-InvivoPAM</Template>
  <TotalTime>21633</TotalTime>
  <Words>108</Words>
  <Application>Microsoft Office PowerPoint</Application>
  <PresentationFormat>Widescreen</PresentationFormat>
  <Paragraphs>20</Paragraphs>
  <Slides>9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맑은 고딕</vt:lpstr>
      <vt:lpstr>SimSun</vt:lpstr>
      <vt:lpstr>Arial</vt:lpstr>
      <vt:lpstr>BankGothic Lt BT</vt:lpstr>
      <vt:lpstr>Batang</vt:lpstr>
      <vt:lpstr>Calibri</vt:lpstr>
      <vt:lpstr>Tahoma</vt:lpstr>
      <vt:lpstr>Times New Roman</vt:lpstr>
      <vt:lpstr>Office 테마</vt:lpstr>
      <vt:lpstr>PowerPoint Presentation</vt:lpstr>
      <vt:lpstr>What is inside folder follow manuscript?</vt:lpstr>
      <vt:lpstr>EXPLAINNING THE FIRMWARE</vt:lpstr>
      <vt:lpstr>EXPLAINNING THE FIRMWARE</vt:lpstr>
      <vt:lpstr>EXPLAINNING THE FIRMWARE</vt:lpstr>
      <vt:lpstr>DEMO REAL-TIME FILTERING WITH MIT/BIH DATA</vt:lpstr>
      <vt:lpstr>DEMO1 REAL-TIME FILTERING WITH REAL ECG SIGNAL</vt:lpstr>
      <vt:lpstr>DEMO2 REAL-TIME FILTERING WITH REAL ECG SIGNAL</vt:lpstr>
      <vt:lpstr>Thank you for your watching!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Interdhip</dc:creator>
  <cp:lastModifiedBy>bnthang</cp:lastModifiedBy>
  <cp:revision>2387</cp:revision>
  <dcterms:created xsi:type="dcterms:W3CDTF">2016-09-02T01:49:38Z</dcterms:created>
  <dcterms:modified xsi:type="dcterms:W3CDTF">2020-10-18T13:07:55Z</dcterms:modified>
  <cp:contentStatus/>
</cp:coreProperties>
</file>